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b216b5fc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b216b5fc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b216b5fc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b216b5fc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b216b5fc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b216b5fc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b216b5fc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b216b5fc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b216b5fc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b216b5fc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b216b5fc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b216b5fc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b216b5fc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b216b5fc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65e3886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65e3886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65e38865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65e38865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0" Type="http://schemas.openxmlformats.org/officeDocument/2006/relationships/image" Target="../media/image19.jpg"/><Relationship Id="rId9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7.jp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2.png"/><Relationship Id="rId8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9825"/>
            <a:ext cx="8520600" cy="12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Visitor-Counter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510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de" sz="1380"/>
              <a:t>Stefan Düx | Jessica Isabella Görög | Dominic Grabner | Rebekka Tscheppen | Lukas Varga</a:t>
            </a:r>
            <a:endParaRPr sz="138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68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de" sz="1380"/>
              <a:t>Visitor-Counter | Group 29 | BIF4 | Innovation Lab 2 | “the Observer”</a:t>
            </a:r>
            <a:endParaRPr sz="138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1700"/>
            <a:ext cx="641800" cy="6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5375" y="-218038"/>
            <a:ext cx="1066624" cy="106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498" y="4501698"/>
            <a:ext cx="556303" cy="5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039" y="57100"/>
            <a:ext cx="403724" cy="51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0550" y="1884513"/>
            <a:ext cx="3198750" cy="21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33850" y="1917550"/>
            <a:ext cx="2052650" cy="20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979875" y="445025"/>
            <a:ext cx="7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End of current phase</a:t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979875" y="1703950"/>
            <a:ext cx="3437700" cy="22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2 of 3 semesters done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start of upcoming phase #3 in late september 2022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same team, final product</a:t>
            </a:r>
            <a:endParaRPr/>
          </a:p>
        </p:txBody>
      </p:sp>
      <p:sp>
        <p:nvSpPr>
          <p:cNvPr id="162" name="Google Shape;162;p22"/>
          <p:cNvSpPr txBox="1"/>
          <p:nvPr>
            <p:ph idx="4294967295" type="subTitle"/>
          </p:nvPr>
        </p:nvSpPr>
        <p:spPr>
          <a:xfrm>
            <a:off x="311700" y="4427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de" sz="1380"/>
              <a:t>Stefan Düx | Jessica Isabella Görög | Dominic Grabner | Rebekka Tscheppen | Lukas Varga</a:t>
            </a:r>
            <a:endParaRPr sz="13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6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de" sz="1380"/>
              <a:t>Visitor-Counter | Group 29 | BIF4 | Innovation Lab 2 | “the Observer”</a:t>
            </a:r>
            <a:endParaRPr sz="1380"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1700"/>
            <a:ext cx="641800" cy="6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5375" y="-218038"/>
            <a:ext cx="1066624" cy="106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498" y="4501698"/>
            <a:ext cx="556303" cy="5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039" y="57100"/>
            <a:ext cx="403724" cy="51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7577" y="573450"/>
            <a:ext cx="3234575" cy="242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979875" y="445025"/>
            <a:ext cx="7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Description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979875" y="1170550"/>
            <a:ext cx="359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data recording + analysis via raspberry pi 4 + camera module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person recognition to count visitors at Presentation Lab (FH Technikum)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adapted with interface, web-application and further data processing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1700"/>
            <a:ext cx="641800" cy="6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5375" y="-218038"/>
            <a:ext cx="1066624" cy="106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498" y="4501698"/>
            <a:ext cx="556303" cy="5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039" y="57100"/>
            <a:ext cx="403724" cy="51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8800" y="573450"/>
            <a:ext cx="2712625" cy="39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979875" y="445025"/>
            <a:ext cx="7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Status Quo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979875" y="1389025"/>
            <a:ext cx="4558200" cy="3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Autostart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Logic (class based / multiprocessing)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Interface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Mqtt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Open steps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1700"/>
            <a:ext cx="641800" cy="6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5375" y="-218038"/>
            <a:ext cx="1066624" cy="106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498" y="4501698"/>
            <a:ext cx="556303" cy="5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039" y="57100"/>
            <a:ext cx="403724" cy="51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979875" y="445025"/>
            <a:ext cx="7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Autostart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1700"/>
            <a:ext cx="641800" cy="6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5375" y="-218038"/>
            <a:ext cx="1066624" cy="106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498" y="4501698"/>
            <a:ext cx="556303" cy="5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039" y="57100"/>
            <a:ext cx="403724" cy="51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9239" y="573450"/>
            <a:ext cx="2103135" cy="8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3575" y="1512175"/>
            <a:ext cx="2915938" cy="232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01498" y="3118595"/>
            <a:ext cx="2915950" cy="18247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6"/>
          <p:cNvCxnSpPr/>
          <p:nvPr/>
        </p:nvCxnSpPr>
        <p:spPr>
          <a:xfrm>
            <a:off x="6935400" y="1356900"/>
            <a:ext cx="552300" cy="10098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6"/>
          <p:cNvCxnSpPr/>
          <p:nvPr/>
        </p:nvCxnSpPr>
        <p:spPr>
          <a:xfrm flipH="1">
            <a:off x="7123275" y="2866175"/>
            <a:ext cx="1082100" cy="5733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7" name="Google Shape;97;p16"/>
          <p:cNvPicPr preferRelativeResize="0"/>
          <p:nvPr/>
        </p:nvPicPr>
        <p:blipFill rotWithShape="1">
          <a:blip r:embed="rId10">
            <a:alphaModFix/>
          </a:blip>
          <a:srcRect b="13587" l="12884" r="0" t="16448"/>
          <a:stretch/>
        </p:blipFill>
        <p:spPr>
          <a:xfrm>
            <a:off x="1107038" y="1017725"/>
            <a:ext cx="3829213" cy="41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979875" y="445025"/>
            <a:ext cx="7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Logic (class based)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1700"/>
            <a:ext cx="641800" cy="6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5375" y="-218038"/>
            <a:ext cx="1066624" cy="106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498" y="4501698"/>
            <a:ext cx="556303" cy="5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039" y="57100"/>
            <a:ext cx="403724" cy="51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0675" y="2542278"/>
            <a:ext cx="3560849" cy="22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9875" y="1017725"/>
            <a:ext cx="286261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4250675" y="1334050"/>
            <a:ext cx="4097100" cy="11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accepting speed for 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problem: distorted person recognition drawing/detecting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979875" y="445025"/>
            <a:ext cx="7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Logic (multiprocessing)</a:t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1700"/>
            <a:ext cx="641800" cy="6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5375" y="-218038"/>
            <a:ext cx="1066624" cy="106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498" y="4501698"/>
            <a:ext cx="556303" cy="5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039" y="57100"/>
            <a:ext cx="403724" cy="51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501575" y="1170550"/>
            <a:ext cx="3146400" cy="20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python multiprocessing module to utilize necessary speed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problem: low speed but full usage of all cores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8450" y="573450"/>
            <a:ext cx="314650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6675" y="1665225"/>
            <a:ext cx="2498688" cy="333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9">
            <a:alphaModFix/>
          </a:blip>
          <a:srcRect b="0" l="15526" r="4562" t="0"/>
          <a:stretch/>
        </p:blipFill>
        <p:spPr>
          <a:xfrm>
            <a:off x="305613" y="3398475"/>
            <a:ext cx="3538324" cy="165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979875" y="445025"/>
            <a:ext cx="7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Interface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1700"/>
            <a:ext cx="641800" cy="6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5375" y="-218038"/>
            <a:ext cx="1066624" cy="106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498" y="4501698"/>
            <a:ext cx="556303" cy="5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039" y="57100"/>
            <a:ext cx="403724" cy="51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0" y="1774400"/>
            <a:ext cx="3259800" cy="27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get picture via https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prepared for usage</a:t>
            </a:r>
            <a:br>
              <a:rPr lang="de"/>
            </a:br>
            <a:r>
              <a:rPr lang="de"/>
              <a:t>of statistics via </a:t>
            </a:r>
            <a:br>
              <a:rPr lang="de"/>
            </a:br>
            <a:r>
              <a:rPr lang="de"/>
              <a:t>influx &amp; grafana </a:t>
            </a:r>
            <a:br>
              <a:rPr lang="de"/>
            </a:br>
            <a:r>
              <a:rPr lang="de"/>
              <a:t>environment </a:t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3350" y="658397"/>
            <a:ext cx="6434452" cy="3826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979875" y="445025"/>
            <a:ext cx="7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MQTT</a:t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1700"/>
            <a:ext cx="641800" cy="6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5375" y="-218038"/>
            <a:ext cx="1066624" cy="106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498" y="4501698"/>
            <a:ext cx="556303" cy="5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039" y="57100"/>
            <a:ext cx="403724" cy="51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119050" y="1085300"/>
            <a:ext cx="363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record number of </a:t>
            </a:r>
            <a:br>
              <a:rPr lang="de"/>
            </a:br>
            <a:r>
              <a:rPr lang="de"/>
              <a:t>visitors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opendata.technikum-wien.at</a:t>
            </a:r>
            <a:br>
              <a:rPr lang="de"/>
            </a:br>
            <a:r>
              <a:rPr lang="de"/>
              <a:t>server used for the mqtt-broker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detected number of visitors is sent to the mqtt server and ready to be used (statistics)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7">
            <a:alphaModFix/>
          </a:blip>
          <a:srcRect b="0" l="15426" r="0" t="0"/>
          <a:stretch/>
        </p:blipFill>
        <p:spPr>
          <a:xfrm>
            <a:off x="3892000" y="1015963"/>
            <a:ext cx="5113349" cy="331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979875" y="445025"/>
            <a:ext cx="7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Open steps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1700"/>
            <a:ext cx="641800" cy="6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5375" y="-218038"/>
            <a:ext cx="1066624" cy="106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498" y="4501698"/>
            <a:ext cx="556303" cy="5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039" y="57100"/>
            <a:ext cx="403724" cy="51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979875" y="1170550"/>
            <a:ext cx="325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bug fixes for person detection and multiprocessing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finalization interface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implementation webpage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3D print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final connection </a:t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2075" y="1170125"/>
            <a:ext cx="4599525" cy="314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